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2A0"/>
    <a:srgbClr val="0F86AE"/>
    <a:srgbClr val="36A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C55F4-4392-14BD-C323-D7B6ABB8D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28323C-B310-A823-1534-EE03CA710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77C22-0064-B50E-A8A7-EA0CDEFE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A27ED6-66DB-D7BC-FF61-4B7229117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B5DF98-2BF9-BAAE-AEE3-7852ED17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10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8FEE0-2B14-2EB0-CB05-62250006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2C0BAE-4B5F-6F12-6A67-DE59774A1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100681-D510-A1AD-8497-37D87A9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EE0269-F37B-98BA-293E-A7BA212B4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29124-B7C7-5008-0906-DAF05171F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37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DBB95DD-8468-CCF8-134F-60967DF10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45BDFA-6127-1B17-84DB-F7524AE70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01E28-61BC-4449-FF15-0312C561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77BBE1-EA00-28C5-371C-4BB8F0FA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D28CE9-FBE3-9A20-25FF-349D6307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66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3A504-08BE-6F1F-0D10-8B3FA021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D6272-3398-315B-608D-3E65A7B6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942DB9-F92C-BFC7-7D0C-B1FF6F58E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70916D-F04A-4106-D7B4-0D706765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45D2F0-425B-E645-4FF5-A8D90246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3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D9D12-A92C-5403-15C4-BED2CC8E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1DADC9-F691-6410-A30C-ED165823C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921635-FB94-0582-E237-0DDDD1509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F2D57D-8A53-3F44-C859-3BB05853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AA0D37-5EA8-22E0-8EA2-0833EA66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62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154E4-BED7-47FD-A1EB-9888203D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511F0D-7FDA-E5DF-988C-088BB8BF1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4DD4F4-3A98-3BE4-387E-D7567BE15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3AEB82-E3CE-D3E3-D33D-4FEC0760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8BE1B1-CB94-31A9-5A39-63024C00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EBC89A-4716-E26D-194A-B5654538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0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F0C5E-91AD-3435-5B51-5AB3DAAF5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866704-3D91-4619-6B27-DFCBD0EA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7D9FFC-76A4-7F8B-1764-42AD5E354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A28EFB-7FE4-6746-0AA0-8E0CA9BE88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F89899E-51CF-B7BF-61EA-BF8C92178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59933B-F7F5-D471-2F05-6C7ECB786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AA6583-21A4-869F-DA33-B72E969C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9C056C-8829-7488-3112-FD2DF94E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65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83A48-EB91-15A1-E22B-977263F5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5A0E9D-D1EE-6900-ED38-A5C60F3C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BD3159-6BF5-BF44-3FEA-DB079F65C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AE072F-EA3C-0316-C7D5-C3811E3A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34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5A1FEED-5CDD-FCB0-9D64-F768E62B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AD9545-2958-4D11-66D1-6D2931B0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C9A0FA-9448-AA04-0620-EABD2D34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3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C6264-D614-5B4F-EB60-1629BE6B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9A9B43-057C-6946-C7D1-0517D7740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D7F00C-5C65-FAE0-B6D8-CFABED0F8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722CB0-07E4-769B-8098-BAC18083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796C0C-A1D9-F6B1-09B1-BD5FA4ED4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DD9CD8-479A-413F-62EF-E6472323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68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5299A-E1B6-CB95-3A67-628CB694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34BC13E-A02D-8D25-6FAA-80875217C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7E48F-5CBE-3995-03CD-554990107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2567C7-9E43-F132-88EB-0E4E1B00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76C9EA-D033-2670-4146-5D5B87ACB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FA99FE-A79E-2ECE-0A87-D26D418E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53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6AE75"/>
            </a:gs>
            <a:gs pos="100000">
              <a:srgbClr val="0F86A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267DE-E1BA-A8E4-4F58-057DF07B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322A10-9649-5798-3383-11C17BCFA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61E054-8BBC-2B2B-1E13-A91559B1C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A9F9-5C40-43CE-8A27-3B88D8AEAFCF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767CB2-B88B-8FF6-A5B0-4B77EB0B8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E091E-A81B-DC83-0BBF-8E2B6AE23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D925B-63C8-4313-ADAB-6D80BB88F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79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6AE75"/>
            </a:gs>
            <a:gs pos="0">
              <a:srgbClr val="0F86A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120519-2DF5-3F7E-7E04-529C11EEE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034" y="1272370"/>
            <a:ext cx="3461932" cy="15211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C14ECB-27AB-06BB-ABAE-ADF623211CE1}"/>
              </a:ext>
            </a:extLst>
          </p:cNvPr>
          <p:cNvSpPr txBox="1"/>
          <p:nvPr/>
        </p:nvSpPr>
        <p:spPr>
          <a:xfrm>
            <a:off x="1318260" y="3521151"/>
            <a:ext cx="9555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cap="all" dirty="0">
                <a:solidFill>
                  <a:schemeClr val="bg1"/>
                </a:solidFill>
                <a:latin typeface="+mj-lt"/>
              </a:rPr>
              <a:t>Где получить адресную справку?</a:t>
            </a:r>
            <a:endParaRPr lang="ru-RU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D38A58-AC03-611E-14E8-42DA4AA1CDC0}"/>
              </a:ext>
            </a:extLst>
          </p:cNvPr>
          <p:cNvSpPr txBox="1"/>
          <p:nvPr/>
        </p:nvSpPr>
        <p:spPr>
          <a:xfrm>
            <a:off x="3023616" y="4563056"/>
            <a:ext cx="6144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+mj-lt"/>
              </a:rPr>
              <a:t>Адреса и контактные телефоны подразделений по вопросам миграции Белгородской области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056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6AE75"/>
            </a:gs>
            <a:gs pos="0">
              <a:srgbClr val="0F86A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120519-2DF5-3F7E-7E04-529C11EEE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28" y="211666"/>
            <a:ext cx="1517606" cy="666815"/>
          </a:xfrm>
          <a:prstGeom prst="rect">
            <a:avLst/>
          </a:prstGeom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8AB52AA-9DC5-AE5A-9C1B-C5F61162B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26241"/>
              </p:ext>
            </p:extLst>
          </p:nvPr>
        </p:nvGraphicFramePr>
        <p:xfrm>
          <a:off x="509166" y="1125388"/>
          <a:ext cx="11173668" cy="51743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24556">
                  <a:extLst>
                    <a:ext uri="{9D8B030D-6E8A-4147-A177-3AD203B41FA5}">
                      <a16:colId xmlns:a16="http://schemas.microsoft.com/office/drawing/2014/main" val="3038636573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3109924706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2393288326"/>
                    </a:ext>
                  </a:extLst>
                </a:gridCol>
              </a:tblGrid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Муниципалитет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Адрес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Контакты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204889396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Алексеевский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Алексеевка, ул. Мостовая, 92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8(47-234)3-20-16; </a:t>
                      </a:r>
                    </a:p>
                    <a:p>
                      <a:pPr algn="ctr"/>
                      <a:r>
                        <a:rPr lang="ru-RU" sz="1600" dirty="0"/>
                        <a:t>8(47-234)3-04-92; </a:t>
                      </a:r>
                    </a:p>
                    <a:p>
                      <a:pPr algn="ctr"/>
                      <a:r>
                        <a:rPr lang="ru-RU" sz="1600" dirty="0"/>
                        <a:t>8(47-234)3-57-41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952654687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Белгород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Белгород, Народный бульвар, 94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 (4722)73-31-00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2855705861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Белгородский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Майский, ул. Садовая, 4а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8(4722)39-12-50;</a:t>
                      </a:r>
                    </a:p>
                    <a:p>
                      <a:pPr algn="ctr"/>
                      <a:r>
                        <a:rPr lang="ru-RU" sz="1600" dirty="0"/>
                        <a:t>8(4722)39-12-49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342279938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Борисовский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Борисовка, ул. Куйбышева, 2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8(47236)5-13-75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6618779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Валуйский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Валуйки, ул. Свердлова, 20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8(47236)3-18-44;</a:t>
                      </a:r>
                    </a:p>
                    <a:p>
                      <a:pPr algn="ctr"/>
                      <a:r>
                        <a:rPr lang="ru-RU" sz="1600" dirty="0"/>
                        <a:t>8(47236)3-17-47;</a:t>
                      </a:r>
                    </a:p>
                    <a:p>
                      <a:pPr algn="ctr"/>
                      <a:r>
                        <a:rPr lang="ru-RU" sz="1600" dirty="0"/>
                        <a:t>8(47236)3-13-88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52527400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Вейделевский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Вейделевка, ул. Комсомольская, 2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8(47237)5-55-32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721944557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Волоконовский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Волоконовка, ул. 60 лет Октября, 27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8(47235)5-06-61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268884889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Губкинский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Губкин, ул. Раевского, 9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8(47241)7-10-22;</a:t>
                      </a:r>
                    </a:p>
                    <a:p>
                      <a:pPr algn="ctr"/>
                      <a:r>
                        <a:rPr lang="ru-RU" sz="1600" dirty="0"/>
                        <a:t>8(47241)7-10-21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2134321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28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6AE75"/>
            </a:gs>
            <a:gs pos="0">
              <a:srgbClr val="0F86A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120519-2DF5-3F7E-7E04-529C11EEE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28" y="211666"/>
            <a:ext cx="1517606" cy="666815"/>
          </a:xfrm>
          <a:prstGeom prst="rect">
            <a:avLst/>
          </a:prstGeom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8AB52AA-9DC5-AE5A-9C1B-C5F61162B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187054"/>
              </p:ext>
            </p:extLst>
          </p:nvPr>
        </p:nvGraphicFramePr>
        <p:xfrm>
          <a:off x="509166" y="1125388"/>
          <a:ext cx="11173668" cy="4543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24556">
                  <a:extLst>
                    <a:ext uri="{9D8B030D-6E8A-4147-A177-3AD203B41FA5}">
                      <a16:colId xmlns:a16="http://schemas.microsoft.com/office/drawing/2014/main" val="3038636573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3109924706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2393288326"/>
                    </a:ext>
                  </a:extLst>
                </a:gridCol>
              </a:tblGrid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Муниципалитет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Адрес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Контакты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204889396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Грайворонский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Грайворон, ул. Мира, 11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8(47261)4-59-79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952654687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Ивнянский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Ивня, ул. Маяковского, 2а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8(47243)5-14-71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2855705861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Корочанский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Короча, ул. Ленина, 23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8(47261)5-69-61;</a:t>
                      </a:r>
                    </a:p>
                    <a:p>
                      <a:pPr algn="ctr"/>
                      <a:r>
                        <a:rPr lang="ru-RU" sz="1600" dirty="0"/>
                        <a:t>8(47261)5-69-67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342279938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Краснояружский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</a:t>
                      </a:r>
                      <a:r>
                        <a:rPr lang="ru-RU" sz="1600" dirty="0" err="1"/>
                        <a:t>Красня</a:t>
                      </a:r>
                      <a:r>
                        <a:rPr lang="ru-RU" sz="1600" dirty="0"/>
                        <a:t> Яруга, ул. Мира, 1/1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8(47247)4-62-57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6618779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Красногвардейский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Бирюч, ул. </a:t>
                      </a:r>
                      <a:r>
                        <a:rPr lang="ru-RU" sz="1600" dirty="0" err="1"/>
                        <a:t>Ольминского</a:t>
                      </a:r>
                      <a:r>
                        <a:rPr lang="ru-RU" sz="1600" dirty="0"/>
                        <a:t>, 31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8(47247)3-11-50;</a:t>
                      </a:r>
                    </a:p>
                    <a:p>
                      <a:pPr algn="ctr"/>
                      <a:r>
                        <a:rPr lang="ru-RU" sz="1600" dirty="0"/>
                        <a:t>8(47247)3-45-42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52527400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Красненский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с. Красное, ул. им. Светличной, 10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8(47262)5-24-97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721944557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Новооскольский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Новый Оскол, пер. Кооперативный, 2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8(47233)4-89-25;</a:t>
                      </a:r>
                    </a:p>
                    <a:p>
                      <a:pPr algn="ctr"/>
                      <a:r>
                        <a:rPr lang="ru-RU" sz="1600" dirty="0"/>
                        <a:t>8(47233)4-89-26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268884889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Прохоровский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Прохоровка, ул. Советская, 136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8(47242)2-15-32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2134321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8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36AE75"/>
            </a:gs>
            <a:gs pos="0">
              <a:srgbClr val="0F86AE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120519-2DF5-3F7E-7E04-529C11EEE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28" y="211666"/>
            <a:ext cx="1517606" cy="666815"/>
          </a:xfrm>
          <a:prstGeom prst="rect">
            <a:avLst/>
          </a:prstGeom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8AB52AA-9DC5-AE5A-9C1B-C5F61162B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10737"/>
              </p:ext>
            </p:extLst>
          </p:nvPr>
        </p:nvGraphicFramePr>
        <p:xfrm>
          <a:off x="509166" y="1674028"/>
          <a:ext cx="11173668" cy="40164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24556">
                  <a:extLst>
                    <a:ext uri="{9D8B030D-6E8A-4147-A177-3AD203B41FA5}">
                      <a16:colId xmlns:a16="http://schemas.microsoft.com/office/drawing/2014/main" val="3038636573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3109924706"/>
                    </a:ext>
                  </a:extLst>
                </a:gridCol>
                <a:gridCol w="3724556">
                  <a:extLst>
                    <a:ext uri="{9D8B030D-6E8A-4147-A177-3AD203B41FA5}">
                      <a16:colId xmlns:a16="http://schemas.microsoft.com/office/drawing/2014/main" val="2393288326"/>
                    </a:ext>
                  </a:extLst>
                </a:gridCol>
              </a:tblGrid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Муниципалитет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Адрес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Контакты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204889396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Ракитянский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Ракитное, пер. Пролетарский, 3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8(47245)5-69-06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3952654687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Ровеньский район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Ровеньки, ул. Кирова, 6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8(47238)5-56-61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2855705861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Старооскольский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Старый Оскол, </a:t>
                      </a:r>
                      <a:r>
                        <a:rPr lang="ru-RU" sz="1600" dirty="0" err="1"/>
                        <a:t>мкр</a:t>
                      </a:r>
                      <a:r>
                        <a:rPr lang="ru-RU" sz="1600" dirty="0"/>
                        <a:t>. Лебединец, 24</a:t>
                      </a:r>
                    </a:p>
                    <a:p>
                      <a:pPr algn="ctr"/>
                      <a:r>
                        <a:rPr lang="ru-RU" sz="1600" dirty="0" err="1"/>
                        <a:t>Мкр</a:t>
                      </a:r>
                      <a:r>
                        <a:rPr lang="ru-RU" sz="1600" dirty="0"/>
                        <a:t>. Макаренко, 38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8(4725)44-20-86</a:t>
                      </a:r>
                    </a:p>
                    <a:p>
                      <a:pPr algn="ctr"/>
                      <a:r>
                        <a:rPr lang="ru-RU" sz="1600" dirty="0"/>
                        <a:t>8(4725)32-12-25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342279938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Чернянский район 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п. Чернянка, ул. Октябрьская пл., 9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8(47232)5-56-05;</a:t>
                      </a:r>
                    </a:p>
                    <a:p>
                      <a:pPr algn="ctr"/>
                      <a:r>
                        <a:rPr lang="ru-RU" sz="1600" dirty="0"/>
                        <a:t>8(47232)5-74-67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6618779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Шебекинский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Шебекино, ул. Рабочая, 4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8(47248)4-46-76;</a:t>
                      </a:r>
                    </a:p>
                    <a:p>
                      <a:pPr algn="ctr"/>
                      <a:r>
                        <a:rPr lang="ru-RU" sz="1600" dirty="0"/>
                        <a:t>8(47248)2-21-00;</a:t>
                      </a:r>
                    </a:p>
                    <a:p>
                      <a:pPr algn="ctr"/>
                      <a:r>
                        <a:rPr lang="ru-RU" sz="1600" dirty="0"/>
                        <a:t>8(47248)2-21-04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152527400"/>
                  </a:ext>
                </a:extLst>
              </a:tr>
              <a:tr h="4570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Яковлевский ГО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г. Строитель, пер. Октябрьский, 1</a:t>
                      </a:r>
                    </a:p>
                  </a:txBody>
                  <a:tcPr marL="112692" marR="112692" marT="56346" marB="563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8(47244)5-01-54</a:t>
                      </a:r>
                    </a:p>
                    <a:p>
                      <a:pPr algn="ctr"/>
                      <a:r>
                        <a:rPr lang="ru-RU" sz="1600" dirty="0"/>
                        <a:t>8(47244)5-20-39</a:t>
                      </a:r>
                    </a:p>
                  </a:txBody>
                  <a:tcPr marL="112692" marR="112692" marT="56346" marB="56346" anchor="ctr"/>
                </a:tc>
                <a:extLst>
                  <a:ext uri="{0D108BD9-81ED-4DB2-BD59-A6C34878D82A}">
                    <a16:rowId xmlns:a16="http://schemas.microsoft.com/office/drawing/2014/main" val="721944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422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329</Words>
  <Application>Microsoft Office PowerPoint</Application>
  <PresentationFormat>Широкоэкранный</PresentationFormat>
  <Paragraphs>92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Байков Александр</dc:creator>
  <cp:lastModifiedBy>Байков Александр</cp:lastModifiedBy>
  <cp:revision>3</cp:revision>
  <dcterms:created xsi:type="dcterms:W3CDTF">2023-05-30T06:01:41Z</dcterms:created>
  <dcterms:modified xsi:type="dcterms:W3CDTF">2023-05-30T08:15:54Z</dcterms:modified>
</cp:coreProperties>
</file>